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64" autoAdjust="0"/>
  </p:normalViewPr>
  <p:slideViewPr>
    <p:cSldViewPr>
      <p:cViewPr varScale="1">
        <p:scale>
          <a:sx n="67" d="100"/>
          <a:sy n="67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Коргузинская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социальных проектов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«Я-гражданин России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работа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«Чтобы помнили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подготовили</a:t>
            </a:r>
          </a:p>
          <a:p>
            <a:pPr marL="0" indent="0" algn="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8 класса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Алексей, Симоненко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Максим, Царёва Марина,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учащаяся  7 класса Ермолаева Александра</a:t>
            </a:r>
          </a:p>
          <a:p>
            <a:pPr marL="0" indent="0" algn="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проекта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С.А.</a:t>
            </a:r>
          </a:p>
          <a:p>
            <a:pPr marL="0" indent="0" algn="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33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поискового 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«Снежный десант» в селе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Услон</a:t>
            </a:r>
            <a:endParaRPr lang="ru-RU" dirty="0"/>
          </a:p>
        </p:txBody>
      </p:sp>
      <p:pic>
        <p:nvPicPr>
          <p:cNvPr id="4" name="Picture 2" descr="D:\DCIM\102NIKON\DSCN06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260" y="1495648"/>
            <a:ext cx="3672408" cy="241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CIM\102NIKON\DSCN059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585"/>
          <a:stretch/>
        </p:blipFill>
        <p:spPr bwMode="auto">
          <a:xfrm>
            <a:off x="5133726" y="1484784"/>
            <a:ext cx="3728720" cy="2372844"/>
          </a:xfrm>
          <a:prstGeom prst="rect">
            <a:avLst/>
          </a:prstGeom>
          <a:noFill/>
          <a:extLst/>
        </p:spPr>
      </p:pic>
      <p:pic>
        <p:nvPicPr>
          <p:cNvPr id="6" name="Рисунок 5" descr="C:\Users\Елена\Desktop\троицкая РС\снежный десант\DSC_00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000373"/>
            <a:ext cx="3580951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Елена\Desktop\троицкая РС\снежный десант\DSC_005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260" y="4318988"/>
            <a:ext cx="3525484" cy="225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Елена\Desktop\невский пятачок\DSC_00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417902"/>
            <a:ext cx="3361752" cy="224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713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районного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поискового отряда «Совесть памяти»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чьи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родственники пропали без вести во время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ВОВ,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вручения им похоронок.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Елена\Desktop\троицкая РС\IMG_10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203" y="1785926"/>
            <a:ext cx="3450731" cy="221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Елена\Desktop\троицкая РС\IMG_107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07" r="6955"/>
          <a:stretch/>
        </p:blipFill>
        <p:spPr bwMode="auto">
          <a:xfrm>
            <a:off x="3786182" y="2143116"/>
            <a:ext cx="2143140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Елена\Desktop\троицкая РС\IMG_10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2" y="1785927"/>
            <a:ext cx="3263888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C:\Users\Елена\Desktop\троицкая РС\IMG_10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14818"/>
            <a:ext cx="3714776" cy="241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Елена\Desktop\троицкая РС\IMG_10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214818"/>
            <a:ext cx="3714776" cy="238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205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Нами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начата длительная и кропотливая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поисковая работа.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Члены поискового отряда «Совесть памяти» в преддверие празднования 71-годовщины Великой Победы совершат выезды по сёлам-родине Героев Советского Союза – уроженцев Верхнеуслонского района для встреч с учащимися школы, жителями села, сбора информации о героях.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Поиск родственников, пропавших без вести солдат, ушедших из села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Коргуза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вручения им похоронок.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Шефство над ветераном Великой Отечественной войны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Василием Максимовичем.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Поисковая работа в составе республиканского поискового отряда «Снежный десант» на месте ожесточённых боёв на Невском пятачке.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Елена\Desktop\невский пятачок\0M5B3Lj9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4915917"/>
            <a:ext cx="2786082" cy="163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DCIM\105NIKON\DSCN09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236"/>
          <a:stretch/>
        </p:blipFill>
        <p:spPr bwMode="auto">
          <a:xfrm>
            <a:off x="3357554" y="4922040"/>
            <a:ext cx="2741200" cy="1650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DCIM\105NIKON\DSCN09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31"/>
          <a:stretch/>
        </p:blipFill>
        <p:spPr bwMode="auto">
          <a:xfrm>
            <a:off x="6245324" y="4915916"/>
            <a:ext cx="2719164" cy="165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99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9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2362274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одной крови с теми, кто победил, стало быть,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мы - наследники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победителей,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новую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Россию. Мы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выбрали свой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путь,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отцы и деды тогда победили.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победить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мы!»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Дмитрий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3640"/>
            <a:ext cx="8229600" cy="3992523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 70 лет со дня Победы в Великой Отечественной войне. Важность этого исторического события с каждым прошедшим годом только возрастает. Война 1941–1945 годов и наша Победа в этой войне – это как раз то самое «большое», что «видится на расстоянии». Сегодня, мы должны не только еще раз вспомнить беспримерный подвиг народа, но и понять итоги и роль Победы в контексте новейшей истории человечества. Это время напомнить всем и себе тоже – мы умеем побеждать!</a:t>
            </a:r>
          </a:p>
          <a:p>
            <a:pPr marL="11430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заплатили высокую цену за эту Победу, и ни сегодня, ни впредь нельзя забывать о миллионах погибших. Война была трагедией, но именно она позволила проявить все лучшее, что есть и будет в нашем народе – стойкость и мужество, единство и сплоченность перед лицом врага, трудолюбие и самоотверженность, талант инженеров и полководцев, воинскую доблесть и любовь к Родине. </a:t>
            </a:r>
          </a:p>
          <a:p>
            <a:endParaRPr lang="ru-RU" sz="2000" dirty="0"/>
          </a:p>
        </p:txBody>
      </p:sp>
      <p:pic>
        <p:nvPicPr>
          <p:cNvPr id="4" name="Picture 2" descr="http://school40.tgl.net.ru/files/9%20maya/1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908720"/>
            <a:ext cx="936104" cy="141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01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подготовке   празднования 70 –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начали большую работу над социальным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помнили».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поисковой работы с целью увековечения памяти погибших во время Великой Отечественной войны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работой поисковых отрядов.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боевого пути ветерана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Василия Максимовича.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с районным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отрядом «Совесть памяти»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Привлечение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 населения к истории села,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военному прошлому.</a:t>
            </a:r>
          </a:p>
          <a:p>
            <a:pPr marL="0" indent="0">
              <a:buNone/>
            </a:pPr>
            <a:r>
              <a:rPr lang="ru-RU" sz="2400" dirty="0"/>
              <a:t> 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93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проектом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работой поисковых отрядов.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</a:t>
            </a:r>
          </a:p>
          <a:p>
            <a:pPr marL="114300" lv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Сакина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Алексея на общешкольном сборе о поездке на Невский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пятачок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республиканского поискового отряда.</a:t>
            </a:r>
          </a:p>
          <a:p>
            <a:pPr lvl="0"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боевого пути ветерана Великой Отечественной войны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Василия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Максимовича.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исторических сведений о лагере в п.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Республики Марий-Эл  на основе рассказа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Максимовича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фильма из цикла «Рядовые России» о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верхнеуслонцах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прошедших лагерь в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Великой Отечественной войны, поиска в сети-интернет.</a:t>
            </a:r>
          </a:p>
          <a:p>
            <a:pPr lvl="0"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поездки в составе районного поискового отряда в п.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членами республиканского отряда в с. Верхний Услон.</a:t>
            </a:r>
          </a:p>
          <a:p>
            <a:pPr lvl="0"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встречи членов районного отряда с семьями, чьи родственники пропали без вести во время Великой Отечественной войны с целью вручения им похоронок.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350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работой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поисковых отрядов.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истории поискового движения России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433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поисковиками, работавшими на местах боев Великой Отечественной войны, наверно можно назвать подростков 16-17 лет, которые в последние год войны и первые послевоенные годы в составе специальных команд, формировавшихся военкоматами, занимались  сбором  боеприпасов и разминированием мест боев. Многие молодые люди, увлекавшиеся туризмом и краеведением,  с удивлением для себя открыли тот факт, что на местах кровопролитных боев, особенно там, где подразделения Красной армии дрались в условиях окружения, лежат останки не захороненных воинов. Этот факт требовал своего осмысления и принятия определенного решения. Молодые ребята и девчата и их руководители должны были для себя  решить: «пройти мимо или захоронить найденные останки». 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решил, что останки погибших защитников Отечества необходимо захоронить стали объединяться в поисковые группы, отряды, клубы, которые начали вести целенаправленный поиск незахороненных останков воинов Красной армии.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2050" name="Picture 2" descr="C:\Users\Елен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97152"/>
            <a:ext cx="24193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лена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2633" y="4786073"/>
            <a:ext cx="2922318" cy="182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33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Алексея на общешкольном сборе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поездке на Невский пятачок в составе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нежный десант»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Елена\Desktop\троицкая РС\IMG_103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906" y="1414166"/>
            <a:ext cx="255914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Елена\Desktop\невский пятачок\0y4K13m4H5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138"/>
          <a:stretch/>
        </p:blipFill>
        <p:spPr bwMode="auto">
          <a:xfrm>
            <a:off x="3607637" y="1412776"/>
            <a:ext cx="2651786" cy="1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Елена\Desktop\невский пятачок\5h17TBUgMe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963"/>
          <a:stretch/>
        </p:blipFill>
        <p:spPr bwMode="auto">
          <a:xfrm>
            <a:off x="1711070" y="2844299"/>
            <a:ext cx="2670020" cy="138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Елена\Desktop\невский пятачок\2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9423" y="1753616"/>
            <a:ext cx="2664296" cy="178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C:\Users\Елена\Desktop\невский пятачок\5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7496" y="3104692"/>
            <a:ext cx="2508300" cy="1585106"/>
          </a:xfrm>
          <a:prstGeom prst="rect">
            <a:avLst/>
          </a:prstGeom>
          <a:noFill/>
          <a:extLst/>
        </p:spPr>
      </p:pic>
      <p:pic>
        <p:nvPicPr>
          <p:cNvPr id="5124" name="Picture 4" descr="C:\Users\Елена\Desktop\невский пятачок\2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41" b="12879"/>
          <a:stretch/>
        </p:blipFill>
        <p:spPr bwMode="auto">
          <a:xfrm>
            <a:off x="323528" y="3933056"/>
            <a:ext cx="2925902" cy="145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Елена\Desktop\невский пятачок\96vJWffvBw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3530" y="4798080"/>
            <a:ext cx="2411760" cy="18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Елена\Desktop\невский пятачок\2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8666" y="3789318"/>
            <a:ext cx="1755334" cy="234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Елена\Desktop\невский пятачок\PcSWL9NFop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769" y="5041107"/>
            <a:ext cx="2195736" cy="164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Елена\Desktop\невский пятачок\uN5-hCZekp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110" y="5122116"/>
            <a:ext cx="1979712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157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боевого пути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Василия Максимовича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Елена\Desktop\фото\фото-2011\Фото для СЛА\DSC01189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66" r="17346"/>
          <a:stretch/>
        </p:blipFill>
        <p:spPr bwMode="auto">
          <a:xfrm>
            <a:off x="3275856" y="1616462"/>
            <a:ext cx="2466109" cy="3120308"/>
          </a:xfrm>
          <a:prstGeom prst="rect">
            <a:avLst/>
          </a:prstGeom>
          <a:noFill/>
          <a:extLst/>
        </p:spPr>
      </p:pic>
      <p:pic>
        <p:nvPicPr>
          <p:cNvPr id="5" name="Picture 3" descr="D:\DCIM\101NIKON\DSCN03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14621"/>
            <a:ext cx="2808312" cy="2357454"/>
          </a:xfrm>
          <a:prstGeom prst="rect">
            <a:avLst/>
          </a:prstGeom>
          <a:noFill/>
          <a:extLst/>
        </p:spPr>
      </p:pic>
      <p:pic>
        <p:nvPicPr>
          <p:cNvPr id="7" name="Picture 2" descr="G:\фото для баннера\P10600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4299" y="2714621"/>
            <a:ext cx="2879586" cy="2214578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8" name="Picture 2" descr="C:\Users\Елена\Desktop\проект Кирилл\ВОВ Кирилл\Screenshot_12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982" b="13577"/>
          <a:stretch>
            <a:fillRect/>
          </a:stretch>
        </p:blipFill>
        <p:spPr bwMode="auto">
          <a:xfrm>
            <a:off x="2428860" y="5013176"/>
            <a:ext cx="4072801" cy="162941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426579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207424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исторических сведений 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лагере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поселке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Марий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  на основе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Пырихина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Василия Максимовича,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фильма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цикла «Рядовые России» о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услонцах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прошедших лагерь в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войны,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сети-интернет.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марийских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лесах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лагеря. Но не для репрессированных, а для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красноармейцев - курсантов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служивших в армии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срочников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По данным ЦАМО РФ в районе ст.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дислоцировались в годы войны 31-я и 46-я запасные и 47-я учебная стрелковые дивизии, да плюс к тому формировались здесь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гаубично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артиллерийские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бригады - 102 и 105-я. Здесь, в лагерях обучались будущие командиры взводов ПТР, были обучены и поставлены «под ружье» десятки тысяч бойцов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Елена\Desktop\невский пятачок\e5d7d7a8b5c5751814e26909212c4a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0159"/>
            <a:ext cx="385337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лена\Desktop\1adeca4f66b34cf76938ccbb048e9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912096" cy="25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36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поездки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районного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поискового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«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овесть памяти»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посёлок 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Суслонгер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еспублики Марий Эл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5" descr="D:\DCIM\101NIKON\DSCN04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820" y="1196752"/>
            <a:ext cx="4104456" cy="2962580"/>
          </a:xfrm>
          <a:prstGeom prst="rect">
            <a:avLst/>
          </a:prstGeom>
          <a:noFill/>
          <a:extLst/>
        </p:spPr>
      </p:pic>
      <p:pic>
        <p:nvPicPr>
          <p:cNvPr id="5" name="Picture 4" descr="D:\DCIM\101NIKON\DSCN04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340769"/>
            <a:ext cx="2777814" cy="2088232"/>
          </a:xfrm>
          <a:prstGeom prst="rect">
            <a:avLst/>
          </a:prstGeom>
          <a:noFill/>
          <a:extLst/>
        </p:spPr>
      </p:pic>
      <p:pic>
        <p:nvPicPr>
          <p:cNvPr id="3074" name="Picture 2" descr="C:\Users\Елена\Desktop\невский пятачок\IMG_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664717"/>
            <a:ext cx="3069846" cy="20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Елена\Desktop\невский пятачок\IMG_0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2750" y="3212976"/>
            <a:ext cx="2762868" cy="184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Елена\Desktop\невский пятачок\5293f5458640d6a0538252e48c357793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184" y="5055787"/>
            <a:ext cx="24765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Елена\Desktop\невский пятачок\view_626482_8253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952" y="3970781"/>
            <a:ext cx="2081808" cy="138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332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210</TotalTime>
  <Words>723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Аптека</vt:lpstr>
      <vt:lpstr>Муниципальное бюджетное общеобразовательное учреждение «Коргузинская средняя общеобразовательная школа»</vt:lpstr>
      <vt:lpstr>«Мы одной крови с теми, кто победил, стало быть,  все мы - наследники победителей, и поэтому я верю  в новую Россию. Мы сами выбрали свой путь, наши отцы и деды тогда победили. Теперь  должны победить мы!»                                                                        Дмитрий Медведев. </vt:lpstr>
      <vt:lpstr>В подготовке   празднования 70 – летия Великой Победы  ребята начали большую работу над социальным проектом «Чтобы помнили». </vt:lpstr>
      <vt:lpstr>  План работы над проектом </vt:lpstr>
      <vt:lpstr>Знакомство с  работой  поисковых отрядов.   Из истории поискового движения России  </vt:lpstr>
      <vt:lpstr>Выступление Сакина Алексея на общешкольном сборе  о поездке на Невский пятачок в составе  республиканского поискового отряда «Снежный десант»</vt:lpstr>
      <vt:lpstr>Изучение боевого пути  ветерана Великой Отечественной войны  Пырихина Василия Максимовича</vt:lpstr>
      <vt:lpstr>Изучение исторических сведений о лагере  в поселке Суслонгер  Республики Марий Эл  на основе рассказа Пырихина Василия Максимовича,  фильма из цикла «Рядовые России» о верхне услонцах, прошедших лагерь в Суслонгере во время Великой Отечественной войны, поиска в сети-интернет. </vt:lpstr>
      <vt:lpstr>Организация поездки в составе  районного поискового отряда «Совесть памяти»  в посёлок  Суслонгер Республики Марий Эл </vt:lpstr>
      <vt:lpstr>Встреча с членами  республиканского поискового  отряда «Снежный десант» в селе Верхний Услон</vt:lpstr>
      <vt:lpstr>Организация встречи  членов районного  поискового отряда «Совесть памяти» с семьями, чьи родственники пропали без вести во время ВОВ, с целью вручения им похоронок.</vt:lpstr>
      <vt:lpstr> Нами начата длительная и кропотливая  поисковая работа. 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«Коргузинская средняя общеобразовательная школа»</dc:title>
  <dc:creator>Елена</dc:creator>
  <cp:lastModifiedBy>DShool</cp:lastModifiedBy>
  <cp:revision>32</cp:revision>
  <dcterms:created xsi:type="dcterms:W3CDTF">2016-01-22T09:15:04Z</dcterms:created>
  <dcterms:modified xsi:type="dcterms:W3CDTF">2016-01-27T08:09:08Z</dcterms:modified>
</cp:coreProperties>
</file>